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91" r:id="rId4"/>
    <p:sldId id="27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7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9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9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53267-7A08-4230-A0EC-1BB19DD30D07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CD48-5DCB-493A-8628-2F6446E62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513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2614"/>
            <a:ext cx="9747739" cy="475663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</a:t>
            </a:r>
            <a:r>
              <a:rPr lang="en-US" dirty="0" smtClean="0"/>
              <a:t>sharing platform (</a:t>
            </a:r>
            <a:r>
              <a:rPr lang="en-US" dirty="0" err="1" smtClean="0"/>
              <a:t>atmos</a:t>
            </a:r>
            <a:r>
              <a:rPr lang="en-US" dirty="0" smtClean="0"/>
              <a:t> </a:t>
            </a:r>
            <a:r>
              <a:rPr lang="en-US" dirty="0" err="1" smtClean="0"/>
              <a:t>chem</a:t>
            </a:r>
            <a:r>
              <a:rPr lang="en-US" dirty="0" smtClean="0"/>
              <a:t> server, </a:t>
            </a:r>
            <a:r>
              <a:rPr lang="en-US" dirty="0" smtClean="0"/>
              <a:t>RAMADDA</a:t>
            </a:r>
            <a:r>
              <a:rPr lang="en-US" dirty="0" smtClean="0"/>
              <a:t>), </a:t>
            </a:r>
            <a:r>
              <a:rPr lang="en-US" dirty="0" smtClean="0"/>
              <a:t>Matthew’s website, </a:t>
            </a:r>
            <a:r>
              <a:rPr lang="en-US" dirty="0" err="1" smtClean="0"/>
              <a:t>wikispaces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LIDAR and weather balloon launch locations – still TBD.  Trip scheduled for </a:t>
            </a:r>
            <a:r>
              <a:rPr lang="en-US" dirty="0" smtClean="0"/>
              <a:t>tomorrow (Matthew </a:t>
            </a:r>
            <a:r>
              <a:rPr lang="en-US" dirty="0"/>
              <a:t>and Jeff</a:t>
            </a:r>
            <a:r>
              <a:rPr lang="en-US" dirty="0" smtClean="0"/>
              <a:t>).  Also bring up:</a:t>
            </a:r>
          </a:p>
          <a:p>
            <a:pPr marL="457200" lvl="1" indent="0">
              <a:buNone/>
            </a:pPr>
            <a:r>
              <a:rPr lang="en-US" dirty="0" smtClean="0"/>
              <a:t>* </a:t>
            </a:r>
            <a:r>
              <a:rPr lang="en-US" dirty="0"/>
              <a:t>(2) 8-port network switches (for Rich)</a:t>
            </a:r>
            <a:br>
              <a:rPr lang="en-US" dirty="0"/>
            </a:br>
            <a:r>
              <a:rPr lang="en-US" dirty="0"/>
              <a:t>* FSSP/SMPS laptop computer (to replace the laptop currently in the fire-cab)</a:t>
            </a:r>
            <a:br>
              <a:rPr lang="en-US" dirty="0"/>
            </a:br>
            <a:r>
              <a:rPr lang="en-US" dirty="0"/>
              <a:t>* rack mount drawer for laptop computer (for 19" rack in fire-cab)</a:t>
            </a:r>
            <a:br>
              <a:rPr lang="en-US" dirty="0"/>
            </a:br>
            <a:r>
              <a:rPr lang="en-US" dirty="0"/>
              <a:t>* empty tripod (to mount on top of the castle)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Weather tripod and met sensor deployment plans/schedule</a:t>
            </a:r>
          </a:p>
          <a:p>
            <a:pPr marL="514350" indent="-514350">
              <a:buFont typeface="+mj-lt"/>
              <a:buAutoNum type="arabicPeriod"/>
            </a:pPr>
            <a:endParaRPr lang="en-US" sz="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Purchases </a:t>
            </a:r>
            <a:r>
              <a:rPr lang="en-US" dirty="0"/>
              <a:t>that need to be made soon (e.g. </a:t>
            </a:r>
            <a:r>
              <a:rPr lang="en-US" dirty="0" smtClean="0"/>
              <a:t>radiosondes, helium)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sz="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05" y="0"/>
            <a:ext cx="9485188" cy="6702717"/>
          </a:xfrm>
        </p:spPr>
      </p:pic>
      <p:sp>
        <p:nvSpPr>
          <p:cNvPr id="5" name="Rectangle 4"/>
          <p:cNvSpPr/>
          <p:nvPr/>
        </p:nvSpPr>
        <p:spPr>
          <a:xfrm>
            <a:off x="4039985" y="2560320"/>
            <a:ext cx="1280160" cy="532015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TODAY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6452" y="3085351"/>
            <a:ext cx="2543694" cy="505745"/>
          </a:xfrm>
          <a:prstGeom prst="rect">
            <a:avLst/>
          </a:prstGeom>
          <a:solidFill>
            <a:srgbClr val="FFC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FSSP and rotation stage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11832" y="2560319"/>
            <a:ext cx="1271848" cy="525031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LIDAR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9542" y="3607724"/>
            <a:ext cx="6301047" cy="525032"/>
          </a:xfrm>
          <a:prstGeom prst="rect">
            <a:avLst/>
          </a:prstGeom>
          <a:solidFill>
            <a:srgbClr val="FC70DE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Sprinter Van preparations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0429" y="4116131"/>
            <a:ext cx="1280160" cy="498759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START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0429" y="5130280"/>
            <a:ext cx="1280160" cy="515389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END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6167" y="4614891"/>
            <a:ext cx="8794866" cy="515389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CPOC Project       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30589" y="4099502"/>
            <a:ext cx="2510444" cy="515390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6167" y="5130279"/>
            <a:ext cx="5004262" cy="522376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3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82880"/>
            <a:ext cx="11704320" cy="65338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 smtClean="0"/>
              <a:t>below-cloud </a:t>
            </a:r>
            <a:r>
              <a:rPr lang="en-US" u="sng" dirty="0"/>
              <a:t>aerosol measurements </a:t>
            </a:r>
            <a:r>
              <a:rPr lang="en-US" dirty="0"/>
              <a:t>(HR-TOF-AMS, CCN, SMPS, from the ASRC Sprinter Van)</a:t>
            </a:r>
            <a:br>
              <a:rPr lang="en-US" dirty="0"/>
            </a:br>
            <a:r>
              <a:rPr lang="en-US" dirty="0"/>
              <a:t>Jim Schwab, Sara Lance, </a:t>
            </a:r>
            <a:r>
              <a:rPr lang="en-US" dirty="0" err="1"/>
              <a:t>Jie</a:t>
            </a:r>
            <a:r>
              <a:rPr lang="en-US" dirty="0"/>
              <a:t> </a:t>
            </a:r>
            <a:r>
              <a:rPr lang="en-US" dirty="0" smtClean="0"/>
              <a:t>Zhang</a:t>
            </a:r>
            <a:endParaRPr lang="en-US" dirty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summit aerosol measurements</a:t>
            </a:r>
            <a:r>
              <a:rPr lang="en-US" dirty="0"/>
              <a:t> (CCN, SMPS)</a:t>
            </a:r>
            <a:br>
              <a:rPr lang="en-US" dirty="0"/>
            </a:br>
            <a:r>
              <a:rPr lang="en-US" dirty="0"/>
              <a:t>Richard Brandt, Sara Lance, Dan </a:t>
            </a:r>
            <a:r>
              <a:rPr lang="en-US" dirty="0" err="1" smtClean="0"/>
              <a:t>Orlowski</a:t>
            </a:r>
            <a:endParaRPr lang="en-US" dirty="0" smtClean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 smtClean="0"/>
              <a:t>summit trace gas and met data</a:t>
            </a:r>
            <a:r>
              <a:rPr lang="en-US" dirty="0" smtClean="0"/>
              <a:t> (wind direction + speed, CO?...)  Richard </a:t>
            </a:r>
            <a:r>
              <a:rPr lang="en-US" dirty="0"/>
              <a:t>Brandt?</a:t>
            </a:r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 smtClean="0"/>
              <a:t>summit </a:t>
            </a:r>
            <a:r>
              <a:rPr lang="en-US" u="sng" dirty="0"/>
              <a:t>cloud measurements </a:t>
            </a:r>
            <a:r>
              <a:rPr lang="en-US" dirty="0"/>
              <a:t>(FFSSP, </a:t>
            </a:r>
            <a:r>
              <a:rPr lang="en-US" dirty="0" err="1"/>
              <a:t>Parsivel</a:t>
            </a:r>
            <a:r>
              <a:rPr lang="en-US" dirty="0"/>
              <a:t> </a:t>
            </a:r>
            <a:r>
              <a:rPr lang="en-US" dirty="0" err="1"/>
              <a:t>disdrometer</a:t>
            </a:r>
            <a:r>
              <a:rPr lang="en-US" dirty="0"/>
              <a:t>, LWC)</a:t>
            </a:r>
            <a:br>
              <a:rPr lang="en-US" dirty="0"/>
            </a:br>
            <a:r>
              <a:rPr lang="en-US" dirty="0"/>
              <a:t>Richard Brandt, Sara Lance, Dan </a:t>
            </a:r>
            <a:r>
              <a:rPr lang="en-US" dirty="0" err="1"/>
              <a:t>Orlowski</a:t>
            </a:r>
            <a:r>
              <a:rPr lang="en-US" dirty="0"/>
              <a:t>, Justin Minder, Matthew Brewer, </a:t>
            </a:r>
            <a:r>
              <a:rPr lang="en-US" dirty="0" smtClean="0"/>
              <a:t>ALSC</a:t>
            </a:r>
            <a:endParaRPr lang="en-US" dirty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radiosonde measurements (RH, Temperature, GPS location, Altitude)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Justin Minder, Matthew Brewer </a:t>
            </a:r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wind LIDAR</a:t>
            </a:r>
            <a:r>
              <a:rPr lang="en-US" dirty="0"/>
              <a:t> (cloud base altitude, wind speed + direction)</a:t>
            </a:r>
            <a:br>
              <a:rPr lang="en-US" dirty="0"/>
            </a:br>
            <a:r>
              <a:rPr lang="en-US" dirty="0"/>
              <a:t>Jeff Freedman </a:t>
            </a:r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met towers</a:t>
            </a:r>
            <a:r>
              <a:rPr lang="en-US" dirty="0"/>
              <a:t> (RH, Temperature, GPS location, Altitude, wind speed + direction, pressure,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Dave </a:t>
            </a:r>
            <a:r>
              <a:rPr lang="en-US" dirty="0" err="1"/>
              <a:t>Fitzjarrald</a:t>
            </a:r>
            <a:r>
              <a:rPr lang="en-US" dirty="0"/>
              <a:t>, Sara </a:t>
            </a:r>
            <a:r>
              <a:rPr lang="en-US" dirty="0" smtClean="0"/>
              <a:t>Lance</a:t>
            </a:r>
            <a:endParaRPr lang="en-US" dirty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ambient met sensors</a:t>
            </a:r>
            <a:r>
              <a:rPr lang="en-US" dirty="0"/>
              <a:t> (RH, Temperature, GPS location, Altitude)</a:t>
            </a:r>
            <a:br>
              <a:rPr lang="en-US" dirty="0"/>
            </a:br>
            <a:r>
              <a:rPr lang="en-US" dirty="0"/>
              <a:t>Justin Minder, Matthew </a:t>
            </a:r>
            <a:r>
              <a:rPr lang="en-US" dirty="0" smtClean="0"/>
              <a:t>Brewer</a:t>
            </a:r>
            <a:endParaRPr lang="en-US" dirty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/>
              <a:t>weather forecasts</a:t>
            </a:r>
            <a:r>
              <a:rPr lang="en-US" dirty="0"/>
              <a:t> (LCL, rain,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Justin Minder, Matthew </a:t>
            </a:r>
            <a:r>
              <a:rPr lang="en-US" dirty="0" smtClean="0"/>
              <a:t>Brewer</a:t>
            </a:r>
            <a:endParaRPr lang="en-US" dirty="0"/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 smtClean="0"/>
              <a:t>aerosol </a:t>
            </a:r>
            <a:r>
              <a:rPr lang="en-US" u="sng" dirty="0"/>
              <a:t>forecasts</a:t>
            </a:r>
            <a:r>
              <a:rPr lang="en-US" dirty="0"/>
              <a:t> (air trajectories, aerosol profiles)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Sarah Lu, </a:t>
            </a:r>
            <a:r>
              <a:rPr lang="en-US" dirty="0" err="1"/>
              <a:t>Jeongran</a:t>
            </a:r>
            <a:r>
              <a:rPr lang="en-US" dirty="0"/>
              <a:t> </a:t>
            </a:r>
            <a:r>
              <a:rPr lang="en-US" dirty="0" smtClean="0"/>
              <a:t>Yun</a:t>
            </a:r>
          </a:p>
          <a:p>
            <a:pPr>
              <a:lnSpc>
                <a:spcPct val="128000"/>
              </a:lnSpc>
              <a:spcBef>
                <a:spcPts val="0"/>
              </a:spcBef>
            </a:pPr>
            <a:r>
              <a:rPr lang="en-US" u="sng" dirty="0" smtClean="0"/>
              <a:t>cloud </a:t>
            </a:r>
            <a:r>
              <a:rPr lang="en-US" u="sng" dirty="0"/>
              <a:t>water analysis</a:t>
            </a:r>
            <a:r>
              <a:rPr lang="en-US" dirty="0"/>
              <a:t> (ionic composition, organic content…)</a:t>
            </a:r>
            <a:br>
              <a:rPr lang="en-US" dirty="0"/>
            </a:br>
            <a:r>
              <a:rPr lang="en-US" dirty="0"/>
              <a:t>Amy Christiansen (UC Irvine), </a:t>
            </a:r>
            <a:r>
              <a:rPr lang="en-US" dirty="0" err="1"/>
              <a:t>AnnMarie</a:t>
            </a:r>
            <a:r>
              <a:rPr lang="en-US" dirty="0"/>
              <a:t> Carlton (UC Irvine), Chris </a:t>
            </a:r>
            <a:r>
              <a:rPr lang="en-US" dirty="0" err="1"/>
              <a:t>Hennigan</a:t>
            </a:r>
            <a:r>
              <a:rPr lang="en-US" dirty="0"/>
              <a:t> (UMBC), Sara Lance, Jim Schwab, </a:t>
            </a:r>
            <a:r>
              <a:rPr lang="en-US" dirty="0" err="1"/>
              <a:t>Jie</a:t>
            </a:r>
            <a:r>
              <a:rPr lang="en-US" dirty="0"/>
              <a:t> </a:t>
            </a:r>
            <a:r>
              <a:rPr lang="en-US" dirty="0" smtClean="0"/>
              <a:t>Zhang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97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2958" cy="892875"/>
          </a:xfrm>
        </p:spPr>
        <p:txBody>
          <a:bodyPr>
            <a:normAutofit/>
          </a:bodyPr>
          <a:lstStyle/>
          <a:p>
            <a:r>
              <a:rPr lang="en-US" dirty="0" err="1" smtClean="0"/>
              <a:t>AirBNB</a:t>
            </a:r>
            <a:r>
              <a:rPr lang="en-US" dirty="0" smtClean="0"/>
              <a:t> can house 9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en-US" dirty="0" smtClean="0"/>
              <a:t>Who will stay the entire 2 week Intensive Operations Period (IOP):</a:t>
            </a:r>
          </a:p>
          <a:p>
            <a:pPr lvl="1"/>
            <a:r>
              <a:rPr lang="en-US" dirty="0" smtClean="0"/>
              <a:t>Sara Lance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Orlowski</a:t>
            </a:r>
            <a:endParaRPr lang="en-US" dirty="0" smtClean="0"/>
          </a:p>
          <a:p>
            <a:pPr lvl="1"/>
            <a:r>
              <a:rPr lang="en-US" dirty="0" smtClean="0"/>
              <a:t>Matthew Brewer</a:t>
            </a:r>
          </a:p>
          <a:p>
            <a:pPr lvl="1"/>
            <a:r>
              <a:rPr lang="en-US" dirty="0" err="1" smtClean="0"/>
              <a:t>Jie</a:t>
            </a:r>
            <a:r>
              <a:rPr lang="en-US" dirty="0" smtClean="0"/>
              <a:t> Zhang</a:t>
            </a:r>
          </a:p>
          <a:p>
            <a:pPr lvl="1"/>
            <a:r>
              <a:rPr lang="en-US" dirty="0" smtClean="0"/>
              <a:t>Amy Christiansen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Staying for the first week:</a:t>
            </a:r>
          </a:p>
          <a:p>
            <a:pPr lvl="1"/>
            <a:r>
              <a:rPr lang="en-US" dirty="0" smtClean="0"/>
              <a:t>Jim (and Janie?) Schwab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1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2958" cy="892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AirBNB</a:t>
            </a:r>
            <a:r>
              <a:rPr lang="en-US" dirty="0" smtClean="0"/>
              <a:t> for 2 week “Intensive Operations Period”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25" t="39489" r="54298" b="26318"/>
          <a:stretch/>
        </p:blipFill>
        <p:spPr>
          <a:xfrm>
            <a:off x="240633" y="1121200"/>
            <a:ext cx="11951368" cy="562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21" t="43490" r="68772" b="38265"/>
          <a:stretch/>
        </p:blipFill>
        <p:spPr>
          <a:xfrm>
            <a:off x="240633" y="4341470"/>
            <a:ext cx="6511012" cy="24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127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Agenda</vt:lpstr>
      <vt:lpstr>PowerPoint Presentation</vt:lpstr>
      <vt:lpstr>PowerPoint Presentation</vt:lpstr>
      <vt:lpstr>AirBNB can house 9 people</vt:lpstr>
      <vt:lpstr>AirBNB for 2 week “Intensive Operations Period”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</dc:creator>
  <cp:lastModifiedBy>Sara</cp:lastModifiedBy>
  <cp:revision>89</cp:revision>
  <dcterms:created xsi:type="dcterms:W3CDTF">2017-01-05T18:23:53Z</dcterms:created>
  <dcterms:modified xsi:type="dcterms:W3CDTF">2017-07-19T18:16:23Z</dcterms:modified>
</cp:coreProperties>
</file>