
<file path=[Content_Types].xml><?xml version="1.0" encoding="utf-8"?>
<Types xmlns="http://schemas.openxmlformats.org/package/2006/content-types">
  <Default Extension="jpeg" ContentType="image/jpeg"/>
  <Default Extension="tiff" ContentType="image/tiff"/>
  <Default Extension="emf" ContentType="image/x-em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tiff"/><Relationship Id="rId7" Type="http://schemas.openxmlformats.org/officeDocument/2006/relationships/image" Target="../media/image6.tiff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.tiff"/><Relationship Id="rId1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emf"/><Relationship Id="rId7" Type="http://schemas.openxmlformats.org/officeDocument/2006/relationships/image" Target="../media/image40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67380" y="1501140"/>
            <a:ext cx="5135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LPT aerosol measurement report</a:t>
            </a:r>
            <a:endParaRPr lang="en-US" altLang="zh-C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 descr="5748F60A57A244D7A1BF37D95532AAF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3557905"/>
            <a:ext cx="11383010" cy="3216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size_distribution"/>
          <p:cNvPicPr>
            <a:picLocks noChangeAspect="1"/>
          </p:cNvPicPr>
          <p:nvPr/>
        </p:nvPicPr>
        <p:blipFill>
          <a:blip r:embed="rId1"/>
          <a:srcRect l="8030" t="637" r="6667" b="6050"/>
          <a:stretch>
            <a:fillRect/>
          </a:stretch>
        </p:blipFill>
        <p:spPr>
          <a:xfrm>
            <a:off x="175260" y="551815"/>
            <a:ext cx="11841480" cy="606234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 rot="20040000">
            <a:off x="8253095" y="5733415"/>
            <a:ext cx="3368040" cy="150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1080" y="6245860"/>
            <a:ext cx="852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1540" y="6245860"/>
            <a:ext cx="776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61840" y="6245860"/>
            <a:ext cx="852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65800" y="6245860"/>
            <a:ext cx="852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4840" y="6245860"/>
            <a:ext cx="852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0060" y="6245860"/>
            <a:ext cx="776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70060" y="6245860"/>
            <a:ext cx="776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58120" y="6245860"/>
            <a:ext cx="852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2410" y="91440"/>
            <a:ext cx="5181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SMPS size distibution 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number_distribution"/>
          <p:cNvPicPr>
            <a:picLocks noChangeAspect="1"/>
          </p:cNvPicPr>
          <p:nvPr/>
        </p:nvPicPr>
        <p:blipFill>
          <a:blip r:embed="rId1"/>
          <a:srcRect l="8289" t="1247" r="7847" b="7165"/>
          <a:stretch>
            <a:fillRect/>
          </a:stretch>
        </p:blipFill>
        <p:spPr>
          <a:xfrm>
            <a:off x="13970" y="60960"/>
            <a:ext cx="3942080" cy="2230755"/>
          </a:xfrm>
          <a:prstGeom prst="rect">
            <a:avLst/>
          </a:prstGeom>
        </p:spPr>
      </p:pic>
      <p:pic>
        <p:nvPicPr>
          <p:cNvPr id="4" name="图片 3" descr="untitled"/>
          <p:cNvPicPr>
            <a:picLocks noChangeAspect="1"/>
          </p:cNvPicPr>
          <p:nvPr/>
        </p:nvPicPr>
        <p:blipFill>
          <a:blip r:embed="rId2"/>
          <a:srcRect l="6812" r="7551" b="6223"/>
          <a:stretch>
            <a:fillRect/>
          </a:stretch>
        </p:blipFill>
        <p:spPr>
          <a:xfrm>
            <a:off x="3956050" y="60960"/>
            <a:ext cx="4279900" cy="2231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4968"/>
          <a:stretch>
            <a:fillRect/>
          </a:stretch>
        </p:blipFill>
        <p:spPr>
          <a:xfrm>
            <a:off x="8235950" y="60960"/>
            <a:ext cx="3952240" cy="2231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" y="2286635"/>
            <a:ext cx="3942080" cy="2284095"/>
          </a:xfrm>
          <a:prstGeom prst="rect">
            <a:avLst/>
          </a:prstGeom>
        </p:spPr>
      </p:pic>
      <p:pic>
        <p:nvPicPr>
          <p:cNvPr id="10" name="图片 9" descr="0820size"/>
          <p:cNvPicPr>
            <a:picLocks noChangeAspect="1"/>
          </p:cNvPicPr>
          <p:nvPr/>
        </p:nvPicPr>
        <p:blipFill>
          <a:blip r:embed="rId5"/>
          <a:srcRect l="8441" r="7696" b="6528"/>
          <a:stretch>
            <a:fillRect/>
          </a:stretch>
        </p:blipFill>
        <p:spPr>
          <a:xfrm>
            <a:off x="4046220" y="2341245"/>
            <a:ext cx="3977005" cy="2174240"/>
          </a:xfrm>
          <a:prstGeom prst="rect">
            <a:avLst/>
          </a:prstGeom>
        </p:spPr>
      </p:pic>
      <p:pic>
        <p:nvPicPr>
          <p:cNvPr id="11" name="图片 10" descr="size_0821"/>
          <p:cNvPicPr>
            <a:picLocks noChangeAspect="1"/>
          </p:cNvPicPr>
          <p:nvPr/>
        </p:nvPicPr>
        <p:blipFill>
          <a:blip r:embed="rId6"/>
          <a:srcRect l="7405" r="7841" b="5599"/>
          <a:stretch>
            <a:fillRect/>
          </a:stretch>
        </p:blipFill>
        <p:spPr>
          <a:xfrm>
            <a:off x="8235950" y="2341245"/>
            <a:ext cx="3952240" cy="2174875"/>
          </a:xfrm>
          <a:prstGeom prst="rect">
            <a:avLst/>
          </a:prstGeom>
        </p:spPr>
      </p:pic>
      <p:pic>
        <p:nvPicPr>
          <p:cNvPr id="12" name="图片 11" descr="untitled"/>
          <p:cNvPicPr>
            <a:picLocks noChangeAspect="1"/>
          </p:cNvPicPr>
          <p:nvPr/>
        </p:nvPicPr>
        <p:blipFill>
          <a:blip r:embed="rId7"/>
          <a:srcRect l="7847" r="7102" b="7470"/>
          <a:stretch>
            <a:fillRect/>
          </a:stretch>
        </p:blipFill>
        <p:spPr>
          <a:xfrm>
            <a:off x="1894205" y="4570730"/>
            <a:ext cx="3793490" cy="2256155"/>
          </a:xfrm>
          <a:prstGeom prst="rect">
            <a:avLst/>
          </a:prstGeom>
        </p:spPr>
      </p:pic>
      <p:pic>
        <p:nvPicPr>
          <p:cNvPr id="13" name="图片 12" descr="untitled"/>
          <p:cNvPicPr>
            <a:picLocks noChangeAspect="1"/>
          </p:cNvPicPr>
          <p:nvPr/>
        </p:nvPicPr>
        <p:blipFill>
          <a:blip r:embed="rId8"/>
          <a:srcRect l="8182" r="7576" b="6050"/>
          <a:stretch>
            <a:fillRect/>
          </a:stretch>
        </p:blipFill>
        <p:spPr>
          <a:xfrm>
            <a:off x="6283325" y="4571365"/>
            <a:ext cx="3749675" cy="225552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4046220" y="1945005"/>
            <a:ext cx="2514600" cy="39624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7320" y="165100"/>
            <a:ext cx="73545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rganic-mass-to-organic-carbon ratios </a:t>
            </a:r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(oxygen content)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9122" t="5791" r="12249" b="8949"/>
          <a:stretch>
            <a:fillRect/>
          </a:stretch>
        </p:blipFill>
        <p:spPr>
          <a:xfrm>
            <a:off x="428625" y="746125"/>
            <a:ext cx="10586085" cy="56095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TimeSeriesForEA_all2"/>
          <p:cNvPicPr>
            <a:picLocks noChangeAspect="1"/>
          </p:cNvPicPr>
          <p:nvPr/>
        </p:nvPicPr>
        <p:blipFill>
          <a:blip r:embed="rId1"/>
          <a:srcRect r="4155" b="4146"/>
          <a:stretch>
            <a:fillRect/>
          </a:stretch>
        </p:blipFill>
        <p:spPr>
          <a:xfrm>
            <a:off x="149225" y="225425"/>
            <a:ext cx="3821430" cy="2335530"/>
          </a:xfrm>
          <a:prstGeom prst="rect">
            <a:avLst/>
          </a:prstGeom>
        </p:spPr>
      </p:pic>
      <p:pic>
        <p:nvPicPr>
          <p:cNvPr id="8" name="图片 7" descr="TimeSeriesForEA_clear_sky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55" y="161290"/>
            <a:ext cx="4551680" cy="2463800"/>
          </a:xfrm>
          <a:prstGeom prst="rect">
            <a:avLst/>
          </a:prstGeom>
        </p:spPr>
      </p:pic>
      <p:pic>
        <p:nvPicPr>
          <p:cNvPr id="6" name="图片 5" descr="TimeSeriesForEA_Below_cloud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10" y="161290"/>
            <a:ext cx="4058920" cy="2331085"/>
          </a:xfrm>
          <a:prstGeom prst="rect">
            <a:avLst/>
          </a:prstGeom>
        </p:spPr>
      </p:pic>
      <p:pic>
        <p:nvPicPr>
          <p:cNvPr id="4" name="图片 3" descr="TimeSeriesForEA_all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865" y="2625090"/>
            <a:ext cx="4246245" cy="2098675"/>
          </a:xfrm>
          <a:prstGeom prst="rect">
            <a:avLst/>
          </a:prstGeom>
        </p:spPr>
      </p:pic>
      <p:pic>
        <p:nvPicPr>
          <p:cNvPr id="5" name="图片 4" descr="TimeSeriesForEA_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910" y="2446020"/>
            <a:ext cx="4025900" cy="2424430"/>
          </a:xfrm>
          <a:prstGeom prst="rect">
            <a:avLst/>
          </a:prstGeom>
        </p:spPr>
      </p:pic>
      <p:pic>
        <p:nvPicPr>
          <p:cNvPr id="9" name="图片 8" descr="TimeSeriesForEA_all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655" y="2477770"/>
            <a:ext cx="4265295" cy="2392680"/>
          </a:xfrm>
          <a:prstGeom prst="rect">
            <a:avLst/>
          </a:prstGeom>
        </p:spPr>
      </p:pic>
      <p:pic>
        <p:nvPicPr>
          <p:cNvPr id="10" name="图片 9" descr="TimeSeriesForEA_all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3270" y="4723765"/>
            <a:ext cx="3580765" cy="2196465"/>
          </a:xfrm>
          <a:prstGeom prst="rect">
            <a:avLst/>
          </a:prstGeom>
        </p:spPr>
      </p:pic>
      <p:pic>
        <p:nvPicPr>
          <p:cNvPr id="11" name="图片 10" descr="TimeSeriesForEA_a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455" y="4723765"/>
            <a:ext cx="4497070" cy="2356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35880" y="2705100"/>
            <a:ext cx="2423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  <a:endParaRPr lang="en-US" altLang="zh-CN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7835" y="167005"/>
            <a:ext cx="36029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instruments: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AMS;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CCNs;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SMPS;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wcpc(3781);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 descr="6F12898FE63A7A590E407153B26C1C5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7770" y="167005"/>
            <a:ext cx="4375785" cy="3545840"/>
          </a:xfrm>
          <a:prstGeom prst="rect">
            <a:avLst/>
          </a:prstGeom>
        </p:spPr>
      </p:pic>
      <p:pic>
        <p:nvPicPr>
          <p:cNvPr id="6" name="图片 5" descr="62D2F9F1798272FF74B5BF4FE784CBB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66440" y="2458085"/>
            <a:ext cx="5228590" cy="3353435"/>
          </a:xfrm>
          <a:prstGeom prst="rect">
            <a:avLst/>
          </a:prstGeom>
        </p:spPr>
      </p:pic>
      <p:pic>
        <p:nvPicPr>
          <p:cNvPr id="7" name="图片 6" descr="D8EBAF0CDEB33FC302BBEA66E1A1DA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0" y="3712845"/>
            <a:ext cx="4543425" cy="3036570"/>
          </a:xfrm>
          <a:prstGeom prst="rect">
            <a:avLst/>
          </a:prstGeom>
        </p:spPr>
      </p:pic>
      <p:pic>
        <p:nvPicPr>
          <p:cNvPr id="8" name="图片 7" descr="60EA7642201AA4CF784DCDC8564346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" y="3927475"/>
            <a:ext cx="4053840" cy="2821940"/>
          </a:xfrm>
          <a:prstGeom prst="rect">
            <a:avLst/>
          </a:prstGeom>
        </p:spPr>
      </p:pic>
      <p:pic>
        <p:nvPicPr>
          <p:cNvPr id="9" name="图片 8" descr="479FEF48678108C112C747ED12FC53F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655" y="2105025"/>
            <a:ext cx="2519680" cy="182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3910" y="398780"/>
            <a:ext cx="372110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data: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2017/08/13 Cloud day (*); </a:t>
            </a:r>
            <a:endParaRPr lang="en-US" altLang="zh-CN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2017/08/15 Cloud day (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*)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2017/08/17 Clear  day 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2017/08/18 Cloud day 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*)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2017/08/19 Cloud day 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*)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2017/08/20 Cloud day (*);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2017/08/21 Clear day(high);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2017/08/22 Clear before Cloud;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2017/08/23 Cloud day 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*)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457440" y="608330"/>
            <a:ext cx="1816100" cy="5657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day</a:t>
            </a:r>
            <a:endParaRPr lang="en-US" altLang="zh-CN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804535" y="2015490"/>
            <a:ext cx="1682115" cy="655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 Bottom Cloud (BOC)</a:t>
            </a:r>
            <a:endParaRPr lang="en-US" altLang="zh-C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088120" y="2015490"/>
            <a:ext cx="1682115" cy="6553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below cloud (BLC)</a:t>
            </a:r>
            <a:endParaRPr lang="en-US" altLang="zh-CN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cxnSp>
        <p:nvCxnSpPr>
          <p:cNvPr id="9" name="肘形连接符 8"/>
          <p:cNvCxnSpPr>
            <a:stCxn id="5" idx="2"/>
            <a:endCxn id="6" idx="0"/>
          </p:cNvCxnSpPr>
          <p:nvPr/>
        </p:nvCxnSpPr>
        <p:spPr>
          <a:xfrm rot="5400000">
            <a:off x="7085013" y="735013"/>
            <a:ext cx="841375" cy="17195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/>
          <p:cNvCxnSpPr>
            <a:stCxn id="5" idx="2"/>
            <a:endCxn id="7" idx="0"/>
          </p:cNvCxnSpPr>
          <p:nvPr/>
        </p:nvCxnSpPr>
        <p:spPr>
          <a:xfrm rot="5400000" flipV="1">
            <a:off x="8726805" y="812165"/>
            <a:ext cx="841375" cy="1564005"/>
          </a:xfrm>
          <a:prstGeom prst="bentConnector3">
            <a:avLst>
              <a:gd name="adj1" fmla="val 500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D7176F0F73A6879B8802711FF423B8F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3714115"/>
            <a:ext cx="3272155" cy="2330450"/>
          </a:xfrm>
          <a:prstGeom prst="rect">
            <a:avLst/>
          </a:prstGeom>
        </p:spPr>
      </p:pic>
      <p:pic>
        <p:nvPicPr>
          <p:cNvPr id="13" name="图片 12" descr="415124EDA302AA58C5E59BD2BF2FDD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75" y="3629025"/>
            <a:ext cx="3413125" cy="2416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2095" y="354330"/>
            <a:ext cx="4108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Aerosol composition 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 descr="TseriesHRGr_HROrg_M_all"/>
          <p:cNvPicPr>
            <a:picLocks noChangeAspect="1"/>
          </p:cNvPicPr>
          <p:nvPr/>
        </p:nvPicPr>
        <p:blipFill>
          <a:blip r:embed="rId1"/>
          <a:srcRect r="4558"/>
          <a:stretch>
            <a:fillRect/>
          </a:stretch>
        </p:blipFill>
        <p:spPr>
          <a:xfrm>
            <a:off x="105410" y="922020"/>
            <a:ext cx="4890770" cy="2713990"/>
          </a:xfrm>
          <a:prstGeom prst="rect">
            <a:avLst/>
          </a:prstGeom>
        </p:spPr>
      </p:pic>
      <p:pic>
        <p:nvPicPr>
          <p:cNvPr id="5" name="图片 4" descr="TseriesHRGr_HROrg_M_clear_sk"/>
          <p:cNvPicPr>
            <a:picLocks noChangeAspect="1"/>
          </p:cNvPicPr>
          <p:nvPr/>
        </p:nvPicPr>
        <p:blipFill>
          <a:blip r:embed="rId2"/>
          <a:srcRect r="5900" b="6763"/>
          <a:stretch>
            <a:fillRect/>
          </a:stretch>
        </p:blipFill>
        <p:spPr>
          <a:xfrm>
            <a:off x="105410" y="3895725"/>
            <a:ext cx="4890770" cy="2593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0300" y="5118100"/>
            <a:ext cx="922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08/17 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8775" r="8442"/>
          <a:stretch>
            <a:fillRect/>
          </a:stretch>
        </p:blipFill>
        <p:spPr>
          <a:xfrm>
            <a:off x="4862195" y="864870"/>
            <a:ext cx="3420110" cy="2508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945" y="864870"/>
            <a:ext cx="3538220" cy="25088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820" y="3636010"/>
            <a:ext cx="3419475" cy="26149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62195" y="354330"/>
            <a:ext cx="5909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09:00-10:30 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BOC; 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11:30- 14:30 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BLC (08/15)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10295" y="4170045"/>
            <a:ext cx="30048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15:00- 17:30 Clear </a:t>
            </a:r>
            <a:r>
              <a:rPr lang="en-US" altLang="zh-CN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(08/17)</a:t>
            </a:r>
            <a:endParaRPr lang="en-US" altLang="zh-C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TseriesHRGr_HROrg_M_new"/>
          <p:cNvPicPr>
            <a:picLocks noChangeAspect="1"/>
          </p:cNvPicPr>
          <p:nvPr/>
        </p:nvPicPr>
        <p:blipFill>
          <a:blip r:embed="rId1"/>
          <a:srcRect t="2920" r="4332" b="4901"/>
          <a:stretch>
            <a:fillRect/>
          </a:stretch>
        </p:blipFill>
        <p:spPr>
          <a:xfrm>
            <a:off x="466090" y="255905"/>
            <a:ext cx="5342255" cy="2942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6797" r="5672"/>
          <a:stretch>
            <a:fillRect/>
          </a:stretch>
        </p:blipFill>
        <p:spPr>
          <a:xfrm>
            <a:off x="6574790" y="514985"/>
            <a:ext cx="4123690" cy="2851785"/>
          </a:xfrm>
          <a:prstGeom prst="rect">
            <a:avLst/>
          </a:prstGeom>
        </p:spPr>
      </p:pic>
      <p:pic>
        <p:nvPicPr>
          <p:cNvPr id="4" name="图片 3" descr="TseriesHRGr_HROrg_M_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" y="3582670"/>
            <a:ext cx="5454650" cy="30683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93520" y="4960620"/>
            <a:ext cx="1493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08/20 cloud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8675" y="3582670"/>
            <a:ext cx="6064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1. from 10:50-11:00 BOC;2. from 11:30-after BLC (08/20)</a:t>
            </a:r>
            <a:endParaRPr lang="en-US" altLang="zh-CN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5808345" y="116205"/>
            <a:ext cx="421259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 b="1">
                <a:effectLst/>
                <a:sym typeface="+mn-ea"/>
              </a:rPr>
              <a:t>13:30-18:00 below cloud (BLC) (08/18)</a:t>
            </a:r>
            <a:endParaRPr lang="zh-CN" altLang="en-US" sz="2000">
              <a:effectLst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14019" t="2215" r="9680"/>
          <a:stretch>
            <a:fillRect/>
          </a:stretch>
        </p:blipFill>
        <p:spPr>
          <a:xfrm>
            <a:off x="5634355" y="4271010"/>
            <a:ext cx="3026410" cy="24015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14638" t="1661" r="7319"/>
          <a:stretch>
            <a:fillRect/>
          </a:stretch>
        </p:blipFill>
        <p:spPr>
          <a:xfrm>
            <a:off x="8778875" y="4271010"/>
            <a:ext cx="3195320" cy="2379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5" y="960120"/>
            <a:ext cx="5914390" cy="27425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9475" y="161925"/>
            <a:ext cx="49231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periods: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from 12:25-13:00 in Bottom Cloud (BOC_1);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from 14:55-15:25 in Bottom Cloud (BOC_2); 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from 15:30-18:15 below cloud (BLC)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3484245"/>
            <a:ext cx="6019165" cy="3028315"/>
          </a:xfrm>
          <a:prstGeom prst="rect">
            <a:avLst/>
          </a:prstGeom>
        </p:spPr>
      </p:pic>
      <p:sp>
        <p:nvSpPr>
          <p:cNvPr id="10" name="上下箭头 9"/>
          <p:cNvSpPr/>
          <p:nvPr/>
        </p:nvSpPr>
        <p:spPr>
          <a:xfrm>
            <a:off x="3930015" y="3804920"/>
            <a:ext cx="75565" cy="253111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l="10729" r="7472"/>
          <a:stretch>
            <a:fillRect/>
          </a:stretch>
        </p:blipFill>
        <p:spPr>
          <a:xfrm>
            <a:off x="7385050" y="131445"/>
            <a:ext cx="3097530" cy="21266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9840" t="3230" r="8203" b="2700"/>
          <a:stretch>
            <a:fillRect/>
          </a:stretch>
        </p:blipFill>
        <p:spPr>
          <a:xfrm>
            <a:off x="7245985" y="2258060"/>
            <a:ext cx="3376295" cy="22917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l="10064" t="2723" r="6820"/>
          <a:stretch>
            <a:fillRect/>
          </a:stretch>
        </p:blipFill>
        <p:spPr>
          <a:xfrm>
            <a:off x="7245985" y="4549775"/>
            <a:ext cx="3450590" cy="21856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TseriesHRGr_HROrg_M_a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570" y="145415"/>
            <a:ext cx="6442075" cy="30772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40" y="53975"/>
            <a:ext cx="4967605" cy="291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" y="3222625"/>
            <a:ext cx="5704840" cy="3161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80" y="3222625"/>
            <a:ext cx="5028565" cy="2956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5734" t="8423" b="-1405"/>
          <a:stretch>
            <a:fillRect/>
          </a:stretch>
        </p:blipFill>
        <p:spPr>
          <a:xfrm>
            <a:off x="156845" y="740410"/>
            <a:ext cx="11878310" cy="5377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44040" y="1203960"/>
            <a:ext cx="457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59960" y="1203960"/>
            <a:ext cx="625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83000" y="1203960"/>
            <a:ext cx="457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1480" y="1203960"/>
            <a:ext cx="4578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6765" y="1203960"/>
            <a:ext cx="45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69125" y="1203960"/>
            <a:ext cx="45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00085" y="1203960"/>
            <a:ext cx="45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93885" y="1203960"/>
            <a:ext cx="457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8775" r="8442"/>
          <a:stretch>
            <a:fillRect/>
          </a:stretch>
        </p:blipFill>
        <p:spPr>
          <a:xfrm>
            <a:off x="92075" y="100965"/>
            <a:ext cx="3006220" cy="216001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098165" y="107950"/>
            <a:ext cx="2880021" cy="2160016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177280" y="42545"/>
            <a:ext cx="2879725" cy="229108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rcRect l="6797" r="5672"/>
          <a:stretch>
            <a:fillRect/>
          </a:stretch>
        </p:blipFill>
        <p:spPr>
          <a:xfrm>
            <a:off x="9056370" y="42545"/>
            <a:ext cx="3007360" cy="2270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09800" y="259080"/>
            <a:ext cx="594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4.94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6680" y="259080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04200" y="259080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52200" y="259080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4.7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l="10950" t="3230" r="8203" b="2700"/>
          <a:stretch>
            <a:fillRect/>
          </a:stretch>
        </p:blipFill>
        <p:spPr>
          <a:xfrm>
            <a:off x="219075" y="2281555"/>
            <a:ext cx="2879090" cy="20745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l="10064" t="2723" r="6820"/>
          <a:stretch>
            <a:fillRect/>
          </a:stretch>
        </p:blipFill>
        <p:spPr>
          <a:xfrm>
            <a:off x="3214370" y="2289810"/>
            <a:ext cx="2962910" cy="21196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09800" y="2519680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2.0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04200" y="2519680"/>
            <a:ext cx="487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6680" y="2519680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 l="14019" t="2215" r="9680"/>
          <a:stretch>
            <a:fillRect/>
          </a:stretch>
        </p:blipFill>
        <p:spPr>
          <a:xfrm>
            <a:off x="6169025" y="2333625"/>
            <a:ext cx="2812415" cy="21812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341360" y="2519680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rcRect l="14638" t="1661" r="7319"/>
          <a:stretch>
            <a:fillRect/>
          </a:stretch>
        </p:blipFill>
        <p:spPr>
          <a:xfrm>
            <a:off x="9056370" y="2338705"/>
            <a:ext cx="2884170" cy="21812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252200" y="2519680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3.7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rcRect l="5829" t="2613" r="7670"/>
          <a:stretch>
            <a:fillRect/>
          </a:stretch>
        </p:blipFill>
        <p:spPr>
          <a:xfrm>
            <a:off x="154305" y="4571365"/>
            <a:ext cx="2943225" cy="21812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225040" y="4571365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rcRect l="9698" t="5155" r="9698" b="1546"/>
          <a:stretch>
            <a:fillRect/>
          </a:stretch>
        </p:blipFill>
        <p:spPr>
          <a:xfrm>
            <a:off x="3097530" y="4695190"/>
            <a:ext cx="2880360" cy="20574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293360" y="4571365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6.8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rcRect l="14306" t="1108" r="6654"/>
          <a:stretch>
            <a:fillRect/>
          </a:stretch>
        </p:blipFill>
        <p:spPr>
          <a:xfrm>
            <a:off x="6134735" y="4514850"/>
            <a:ext cx="2880360" cy="223774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341360" y="4571365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1.8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rcRect l="14306" r="5988"/>
          <a:stretch>
            <a:fillRect/>
          </a:stretch>
        </p:blipFill>
        <p:spPr>
          <a:xfrm>
            <a:off x="9164320" y="4503420"/>
            <a:ext cx="2884170" cy="219900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1252200" y="4571365"/>
            <a:ext cx="487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WPS 演示</Application>
  <PresentationFormat>宽屏</PresentationFormat>
  <Paragraphs>123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jiezhang</dc:creator>
  <cp:lastModifiedBy>jiezhang</cp:lastModifiedBy>
  <cp:revision>56</cp:revision>
  <dcterms:created xsi:type="dcterms:W3CDTF">2015-05-05T08:02:00Z</dcterms:created>
  <dcterms:modified xsi:type="dcterms:W3CDTF">2017-08-24T17:46:59Z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