
<file path=[Content_Types].xml><?xml version="1.0" encoding="utf-8"?>
<Types xmlns="http://schemas.openxmlformats.org/package/2006/content-types">
  <Default Extension="jpeg" ContentType="image/jpeg"/>
  <Default Extension="tiff" ContentType="image/tiff"/>
  <Default Extension="wmf" ContentType="image/x-wmf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rcRect l="9908" t="7721" b="4628"/>
          <a:stretch>
            <a:fillRect/>
          </a:stretch>
        </p:blipFill>
        <p:spPr>
          <a:xfrm>
            <a:off x="466725" y="3394710"/>
            <a:ext cx="5395595" cy="3058160"/>
          </a:xfrm>
          <a:prstGeom prst="rect">
            <a:avLst/>
          </a:prstGeom>
        </p:spPr>
      </p:pic>
      <p:pic>
        <p:nvPicPr>
          <p:cNvPr id="5" name="图片 4" descr="TseriesHRGr_HROrg_M_all"/>
          <p:cNvPicPr>
            <a:picLocks noChangeAspect="1"/>
          </p:cNvPicPr>
          <p:nvPr/>
        </p:nvPicPr>
        <p:blipFill>
          <a:blip r:embed="rId2"/>
          <a:srcRect t="2262" r="4155" b="5078"/>
          <a:stretch>
            <a:fillRect/>
          </a:stretch>
        </p:blipFill>
        <p:spPr>
          <a:xfrm>
            <a:off x="269240" y="593725"/>
            <a:ext cx="5012690" cy="28009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3535" y="281940"/>
            <a:ext cx="4580890" cy="275209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915" y="3547745"/>
            <a:ext cx="4580890" cy="27520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MSAvgHRSpeciesGr_Bo_clou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875" y="352425"/>
            <a:ext cx="5891530" cy="3039745"/>
          </a:xfrm>
          <a:prstGeom prst="rect">
            <a:avLst/>
          </a:prstGeom>
        </p:spPr>
      </p:pic>
      <p:pic>
        <p:nvPicPr>
          <p:cNvPr id="5" name="图片 4" descr="MSAvgHRSpeciesGr_Below_clou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875" y="3392170"/>
            <a:ext cx="5935980" cy="3055620"/>
          </a:xfrm>
          <a:prstGeom prst="rect">
            <a:avLst/>
          </a:prstGeom>
        </p:spPr>
      </p:pic>
      <p:pic>
        <p:nvPicPr>
          <p:cNvPr id="6" name="图片 5" descr="TimeSeriesForEA_all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9295" y="1840865"/>
            <a:ext cx="6063615" cy="31769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untitled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66800" y="1035685"/>
            <a:ext cx="10058400" cy="47859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jiezhang</dc:creator>
  <cp:lastModifiedBy>jiezhang</cp:lastModifiedBy>
  <cp:revision>4</cp:revision>
  <dcterms:created xsi:type="dcterms:W3CDTF">2015-05-05T08:02:00Z</dcterms:created>
  <dcterms:modified xsi:type="dcterms:W3CDTF">2017-08-23T23:03:52Z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