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tiff" ContentType="image/tif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37490" y="131445"/>
            <a:ext cx="4956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08/21 Clear   </a:t>
            </a:r>
            <a:endParaRPr lang="en-US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TseriesHRGr_HROrg_M_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490" y="556895"/>
            <a:ext cx="6442075" cy="30772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rcRect l="11622" t="6164" r="-1738" b="5925"/>
          <a:stretch>
            <a:fillRect/>
          </a:stretch>
        </p:blipFill>
        <p:spPr>
          <a:xfrm>
            <a:off x="596265" y="3455670"/>
            <a:ext cx="5724525" cy="31191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580" y="2411095"/>
            <a:ext cx="4967605" cy="2915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SAvgHRSpeciesGr_all"/>
          <p:cNvPicPr>
            <a:picLocks noChangeAspect="1"/>
          </p:cNvPicPr>
          <p:nvPr/>
        </p:nvPicPr>
        <p:blipFill>
          <a:blip r:embed="rId1"/>
          <a:srcRect t="2262" r="4763"/>
          <a:stretch>
            <a:fillRect/>
          </a:stretch>
        </p:blipFill>
        <p:spPr>
          <a:xfrm>
            <a:off x="178435" y="248285"/>
            <a:ext cx="8035290" cy="3992245"/>
          </a:xfrm>
          <a:prstGeom prst="rect">
            <a:avLst/>
          </a:prstGeom>
        </p:spPr>
      </p:pic>
      <p:pic>
        <p:nvPicPr>
          <p:cNvPr id="5" name="图片 4" descr="TimeSeriesForEA_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745" y="3631565"/>
            <a:ext cx="5013325" cy="30187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769860" y="248285"/>
            <a:ext cx="413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Spectra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size_0821"/>
          <p:cNvPicPr>
            <a:picLocks noChangeAspect="1"/>
          </p:cNvPicPr>
          <p:nvPr/>
        </p:nvPicPr>
        <p:blipFill>
          <a:blip r:embed="rId1"/>
          <a:srcRect l="7405" r="7841" b="5599"/>
          <a:stretch>
            <a:fillRect/>
          </a:stretch>
        </p:blipFill>
        <p:spPr>
          <a:xfrm>
            <a:off x="-4445" y="797560"/>
            <a:ext cx="7036435" cy="37293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6821" t="6164" r="12907" b="4124"/>
          <a:stretch>
            <a:fillRect/>
          </a:stretch>
        </p:blipFill>
        <p:spPr>
          <a:xfrm>
            <a:off x="7031990" y="3216275"/>
            <a:ext cx="4820920" cy="32219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46405" y="161290"/>
            <a:ext cx="323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SMPS size distribution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WPS 演示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10</cp:revision>
  <dcterms:created xsi:type="dcterms:W3CDTF">2015-05-05T08:02:00Z</dcterms:created>
  <dcterms:modified xsi:type="dcterms:W3CDTF">2017-08-23T15:14:35Z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