
<file path=[Content_Types].xml><?xml version="1.0" encoding="utf-8"?>
<Types xmlns="http://schemas.openxmlformats.org/package/2006/content-types">
  <Default Extension="jpeg" ContentType="image/jpeg"/>
  <Default Extension="tiff" ContentType="image/tiff"/>
  <Default Extension="wmf" ContentType="image/x-w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wmf"/><Relationship Id="rId1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237490" y="131445"/>
            <a:ext cx="29324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08/15 Cloud </a:t>
            </a:r>
            <a:endParaRPr lang="en-US" altLang="zh-CN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 l="10580" t="7699" b="4628"/>
          <a:stretch>
            <a:fillRect/>
          </a:stretch>
        </p:blipFill>
        <p:spPr>
          <a:xfrm>
            <a:off x="237490" y="3336290"/>
            <a:ext cx="6311265" cy="3265805"/>
          </a:xfrm>
          <a:prstGeom prst="rect">
            <a:avLst/>
          </a:prstGeom>
        </p:spPr>
      </p:pic>
      <p:pic>
        <p:nvPicPr>
          <p:cNvPr id="6" name="图片 5" descr="TseriesHRGr_HROrg_M_al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90" y="653415"/>
            <a:ext cx="5544820" cy="271399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668135" y="281305"/>
            <a:ext cx="453771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one period: </a:t>
            </a:r>
            <a:endParaRPr lang="en-US" alt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 09:00-10:30 </a:t>
            </a:r>
            <a:r>
              <a:rPr lang="en-US" altLang="zh-CN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in Bottom Cloud (BOC);</a:t>
            </a:r>
            <a:endParaRPr lang="en-US" alt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  <a:p>
            <a:r>
              <a:rPr lang="en-US" altLang="zh-CN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 11:30- 14:30 </a:t>
            </a:r>
            <a:r>
              <a:rPr lang="en-US" altLang="zh-CN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below cloud (BLC)</a:t>
            </a:r>
            <a:endParaRPr lang="en-US" alt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rcRect l="8775" r="8442"/>
          <a:stretch>
            <a:fillRect/>
          </a:stretch>
        </p:blipFill>
        <p:spPr>
          <a:xfrm>
            <a:off x="6842125" y="1296035"/>
            <a:ext cx="3792220" cy="275209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rcRect l="11699" t="2169" r="8456"/>
          <a:stretch>
            <a:fillRect/>
          </a:stretch>
        </p:blipFill>
        <p:spPr>
          <a:xfrm>
            <a:off x="7064375" y="4048125"/>
            <a:ext cx="3657600" cy="2692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475615" y="175895"/>
            <a:ext cx="41382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 Spectra</a:t>
            </a:r>
            <a:endParaRPr lang="en-US" altLang="zh-CN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图片 3" descr="MSAvgHRSpeciesGr_BO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5615" y="773430"/>
            <a:ext cx="6113780" cy="2779395"/>
          </a:xfrm>
          <a:prstGeom prst="rect">
            <a:avLst/>
          </a:prstGeom>
        </p:spPr>
      </p:pic>
      <p:pic>
        <p:nvPicPr>
          <p:cNvPr id="6" name="图片 5" descr="MSAvgHRSpeciesGr_BL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35" y="3552825"/>
            <a:ext cx="6207760" cy="2978785"/>
          </a:xfrm>
          <a:prstGeom prst="rect">
            <a:avLst/>
          </a:prstGeom>
        </p:spPr>
      </p:pic>
      <p:pic>
        <p:nvPicPr>
          <p:cNvPr id="7" name="图片 6" descr="TimeSeriesForEA_all2"/>
          <p:cNvPicPr>
            <a:picLocks noChangeAspect="1"/>
          </p:cNvPicPr>
          <p:nvPr/>
        </p:nvPicPr>
        <p:blipFill>
          <a:blip r:embed="rId3"/>
          <a:srcRect r="4155" b="4146"/>
          <a:stretch>
            <a:fillRect/>
          </a:stretch>
        </p:blipFill>
        <p:spPr>
          <a:xfrm>
            <a:off x="6001385" y="515620"/>
            <a:ext cx="5736590" cy="32950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446405" y="161290"/>
            <a:ext cx="32302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SMPS size distribution</a:t>
            </a:r>
            <a:endParaRPr lang="en-US" altLang="zh-CN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图片 5" descr="number_distribution"/>
          <p:cNvPicPr>
            <a:picLocks noChangeAspect="1"/>
          </p:cNvPicPr>
          <p:nvPr/>
        </p:nvPicPr>
        <p:blipFill>
          <a:blip r:embed="rId1"/>
          <a:srcRect l="8289" t="1247" r="7847" b="7165"/>
          <a:stretch>
            <a:fillRect/>
          </a:stretch>
        </p:blipFill>
        <p:spPr>
          <a:xfrm>
            <a:off x="44450" y="621665"/>
            <a:ext cx="6232525" cy="332803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rcRect l="5735" t="6690" r="11837" b="9256"/>
          <a:stretch>
            <a:fillRect/>
          </a:stretch>
        </p:blipFill>
        <p:spPr>
          <a:xfrm>
            <a:off x="6187440" y="801370"/>
            <a:ext cx="5831205" cy="29692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WPS 演示</Application>
  <PresentationFormat>宽屏</PresentationFormat>
  <Paragraphs>10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jiezhang</dc:creator>
  <cp:lastModifiedBy>jiezhang</cp:lastModifiedBy>
  <cp:revision>11</cp:revision>
  <dcterms:created xsi:type="dcterms:W3CDTF">2015-05-05T08:02:00Z</dcterms:created>
  <dcterms:modified xsi:type="dcterms:W3CDTF">2017-08-23T02:14:28Z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2052-10.1.0.6749</vt:lpwstr>
  </property>
</Properties>
</file>