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tiff" ContentType="image/tif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37490" y="131445"/>
            <a:ext cx="4956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08/21 Clear before Cloud  </a:t>
            </a:r>
            <a:endParaRPr lang="en-US" altLang="zh-CN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图片 3" descr="TseriesHRGr_HROrg_M_all"/>
          <p:cNvPicPr>
            <a:picLocks noChangeAspect="1"/>
          </p:cNvPicPr>
          <p:nvPr/>
        </p:nvPicPr>
        <p:blipFill>
          <a:blip r:embed="rId1"/>
          <a:srcRect r="2793" b="3648"/>
          <a:stretch>
            <a:fillRect/>
          </a:stretch>
        </p:blipFill>
        <p:spPr>
          <a:xfrm>
            <a:off x="438785" y="750570"/>
            <a:ext cx="5701665" cy="31534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9598" t="5659" b="5659"/>
          <a:stretch>
            <a:fillRect/>
          </a:stretch>
        </p:blipFill>
        <p:spPr>
          <a:xfrm>
            <a:off x="460375" y="3903980"/>
            <a:ext cx="5903595" cy="29095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155" y="2723515"/>
            <a:ext cx="5027930" cy="3197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MSAvgHRSpeciesGr_al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35" y="368300"/>
            <a:ext cx="6992620" cy="34124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769860" y="248285"/>
            <a:ext cx="41382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 Spectra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 descr="TimeSeriesForEA_all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030" y="3201670"/>
            <a:ext cx="5698490" cy="28657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untitled"/>
          <p:cNvPicPr>
            <a:picLocks noChangeAspect="1"/>
          </p:cNvPicPr>
          <p:nvPr/>
        </p:nvPicPr>
        <p:blipFill>
          <a:blip r:embed="rId1"/>
          <a:srcRect l="7847" r="7102" b="7470"/>
          <a:stretch>
            <a:fillRect/>
          </a:stretch>
        </p:blipFill>
        <p:spPr>
          <a:xfrm>
            <a:off x="446405" y="621665"/>
            <a:ext cx="6627495" cy="41014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46405" y="161290"/>
            <a:ext cx="32302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SMPS size distribution</a:t>
            </a:r>
            <a:endParaRPr lang="en-US" altLang="zh-CN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5720" t="3597" r="4297" b="4102"/>
          <a:stretch>
            <a:fillRect/>
          </a:stretch>
        </p:blipFill>
        <p:spPr>
          <a:xfrm>
            <a:off x="6921500" y="3321050"/>
            <a:ext cx="4956175" cy="30740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WPS 演示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jiezhang</dc:creator>
  <cp:lastModifiedBy>jiezhang</cp:lastModifiedBy>
  <cp:revision>7</cp:revision>
  <dcterms:created xsi:type="dcterms:W3CDTF">2015-05-05T08:02:00Z</dcterms:created>
  <dcterms:modified xsi:type="dcterms:W3CDTF">2017-08-23T16:21:17Z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