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tiff" ContentType="image/tiff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wmf"/><Relationship Id="rId1" Type="http://schemas.openxmlformats.org/officeDocument/2006/relationships/image" Target="../media/image1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237490" y="131445"/>
            <a:ext cx="49561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08/21 Clear   </a:t>
            </a:r>
            <a:endParaRPr lang="en-US" altLang="zh-CN" sz="2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图片 5" descr="TseriesHRGr_HROrg_M_all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7490" y="556895"/>
            <a:ext cx="6442075" cy="307721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rcRect l="11622" t="6164" r="-1738" b="5925"/>
          <a:stretch>
            <a:fillRect/>
          </a:stretch>
        </p:blipFill>
        <p:spPr>
          <a:xfrm>
            <a:off x="596265" y="3455670"/>
            <a:ext cx="5724525" cy="311912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5580" y="2411095"/>
            <a:ext cx="4967605" cy="291592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MSAvgHRSpeciesGr_all"/>
          <p:cNvPicPr>
            <a:picLocks noChangeAspect="1"/>
          </p:cNvPicPr>
          <p:nvPr/>
        </p:nvPicPr>
        <p:blipFill>
          <a:blip r:embed="rId1"/>
          <a:srcRect t="2262" r="4763"/>
          <a:stretch>
            <a:fillRect/>
          </a:stretch>
        </p:blipFill>
        <p:spPr>
          <a:xfrm>
            <a:off x="178435" y="248285"/>
            <a:ext cx="8035290" cy="3992245"/>
          </a:xfrm>
          <a:prstGeom prst="rect">
            <a:avLst/>
          </a:prstGeom>
        </p:spPr>
      </p:pic>
      <p:pic>
        <p:nvPicPr>
          <p:cNvPr id="5" name="图片 4" descr="TimeSeriesForEA_al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5745" y="3631565"/>
            <a:ext cx="5013325" cy="301879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7769860" y="248285"/>
            <a:ext cx="41382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Mass Spectra</a:t>
            </a:r>
            <a:endParaRPr lang="en-US" altLang="zh-CN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size_0821"/>
          <p:cNvPicPr>
            <a:picLocks noChangeAspect="1"/>
          </p:cNvPicPr>
          <p:nvPr/>
        </p:nvPicPr>
        <p:blipFill>
          <a:blip r:embed="rId1"/>
          <a:srcRect l="7405" r="7841" b="5599"/>
          <a:stretch>
            <a:fillRect/>
          </a:stretch>
        </p:blipFill>
        <p:spPr>
          <a:xfrm>
            <a:off x="-4445" y="797560"/>
            <a:ext cx="7036435" cy="372935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rcRect l="6821" t="6164" r="12907" b="4124"/>
          <a:stretch>
            <a:fillRect/>
          </a:stretch>
        </p:blipFill>
        <p:spPr>
          <a:xfrm>
            <a:off x="7031990" y="3216275"/>
            <a:ext cx="4820920" cy="322199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446405" y="161290"/>
            <a:ext cx="32302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SMPS size distribution</a:t>
            </a:r>
            <a:endParaRPr lang="en-US" altLang="zh-CN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WPS 演示</Application>
  <PresentationFormat>宽屏</PresentationFormat>
  <Paragraphs>6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Arial Unicode MS</vt:lpstr>
      <vt:lpstr>Calibri Light</vt:lpstr>
      <vt:lpstr>Calibri</vt:lpstr>
      <vt:lpstr>微软雅黑</vt:lpstr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jiezhang</dc:creator>
  <cp:lastModifiedBy>jiezhang</cp:lastModifiedBy>
  <cp:revision>10</cp:revision>
  <dcterms:created xsi:type="dcterms:W3CDTF">2015-05-05T08:02:00Z</dcterms:created>
  <dcterms:modified xsi:type="dcterms:W3CDTF">2017-08-23T15:14:35Z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2052-10.1.0.6749</vt:lpwstr>
  </property>
</Properties>
</file>