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tiff" ContentType="image/tif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seriesHRGr_HROrg_M_all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7380" y="245110"/>
            <a:ext cx="5013325" cy="24745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rcRect l="9312" t="7216" b="5133"/>
          <a:stretch>
            <a:fillRect/>
          </a:stretch>
        </p:blipFill>
        <p:spPr>
          <a:xfrm>
            <a:off x="627380" y="2719705"/>
            <a:ext cx="5431155" cy="268224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34440" y="5699125"/>
            <a:ext cx="774128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/>
              <a:t>Define the cloud events:</a:t>
            </a:r>
            <a:endParaRPr lang="en-US" altLang="zh-CN" sz="2000" b="1"/>
          </a:p>
          <a:p>
            <a:r>
              <a:rPr lang="en-US" altLang="zh-CN" sz="2000" b="1"/>
              <a:t>1. from 10:50-11:00 in the bottom of cloud (Mixed)</a:t>
            </a:r>
            <a:endParaRPr lang="en-US" altLang="zh-CN" sz="2000" b="1"/>
          </a:p>
          <a:p>
            <a:r>
              <a:rPr lang="en-US" altLang="zh-CN" sz="2000" b="1"/>
              <a:t>2. from 11:30-after (from note, sun come out) total below cloud</a:t>
            </a:r>
            <a:endParaRPr lang="en-US" altLang="zh-CN" sz="2000" b="1"/>
          </a:p>
        </p:txBody>
      </p:sp>
      <p:sp>
        <p:nvSpPr>
          <p:cNvPr id="10" name="文本框 9"/>
          <p:cNvSpPr txBox="1"/>
          <p:nvPr/>
        </p:nvSpPr>
        <p:spPr>
          <a:xfrm>
            <a:off x="8886190" y="5699125"/>
            <a:ext cx="285813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2017/08/20 cloud</a:t>
            </a:r>
            <a:endParaRPr lang="en-US" altLang="zh-CN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8155" y="106680"/>
            <a:ext cx="4580890" cy="275209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8155" y="2858770"/>
            <a:ext cx="4580890" cy="27520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00685" y="71755"/>
            <a:ext cx="326009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 b="1"/>
              <a:t>Mass Spectra</a:t>
            </a:r>
            <a:endParaRPr lang="en-US" altLang="zh-CN" sz="2000" b="1"/>
          </a:p>
        </p:txBody>
      </p:sp>
      <p:pic>
        <p:nvPicPr>
          <p:cNvPr id="5" name="图片 4" descr="MSAvgHRSpeciesGr_Mix_cloud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9230" y="574040"/>
            <a:ext cx="6366510" cy="2735580"/>
          </a:xfrm>
          <a:prstGeom prst="rect">
            <a:avLst/>
          </a:prstGeom>
        </p:spPr>
      </p:pic>
      <p:pic>
        <p:nvPicPr>
          <p:cNvPr id="6" name="图片 5" descr="MSAvgHRSpeciesGr_Below_cloud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" y="3124835"/>
            <a:ext cx="6501130" cy="3361055"/>
          </a:xfrm>
          <a:prstGeom prst="rect">
            <a:avLst/>
          </a:prstGeom>
        </p:spPr>
      </p:pic>
      <p:pic>
        <p:nvPicPr>
          <p:cNvPr id="7" name="图片 6" descr="TimeSeriesForEA_all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910" y="1816735"/>
            <a:ext cx="5568950" cy="292544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293610" y="5244465"/>
            <a:ext cx="38849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Add size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86080" y="399415"/>
            <a:ext cx="40341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SMPS size distribution and Wcpc counts</a:t>
            </a:r>
            <a:endParaRPr lang="en-US" altLang="zh-CN"/>
          </a:p>
        </p:txBody>
      </p:sp>
      <p:pic>
        <p:nvPicPr>
          <p:cNvPr id="5" name="图片 4" descr="0820size"/>
          <p:cNvPicPr>
            <a:picLocks noChangeAspect="1"/>
          </p:cNvPicPr>
          <p:nvPr/>
        </p:nvPicPr>
        <p:blipFill>
          <a:blip r:embed="rId1"/>
          <a:srcRect l="8441" r="7696" b="6528"/>
          <a:stretch>
            <a:fillRect/>
          </a:stretch>
        </p:blipFill>
        <p:spPr>
          <a:xfrm>
            <a:off x="814070" y="901700"/>
            <a:ext cx="10706100" cy="56781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WPS 演示</Application>
  <PresentationFormat>宽屏</PresentationFormat>
  <Paragraphs>12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jiezhang</dc:creator>
  <cp:lastModifiedBy>jiezhang</cp:lastModifiedBy>
  <cp:revision>15</cp:revision>
  <dcterms:created xsi:type="dcterms:W3CDTF">2015-05-05T08:02:00Z</dcterms:created>
  <dcterms:modified xsi:type="dcterms:W3CDTF">2017-08-23T02:41:43Z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