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tiff" ContentType="image/tif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emf"/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37490" y="131445"/>
            <a:ext cx="29324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08/19 Cloudy </a:t>
            </a:r>
            <a:endParaRPr lang="en-US" altLang="zh-CN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 descr="TseriesHRGr_HROrg_M_all"/>
          <p:cNvPicPr>
            <a:picLocks noChangeAspect="1"/>
          </p:cNvPicPr>
          <p:nvPr/>
        </p:nvPicPr>
        <p:blipFill>
          <a:blip r:embed="rId1"/>
          <a:srcRect t="2840" r="4459" b="6209"/>
          <a:stretch>
            <a:fillRect/>
          </a:stretch>
        </p:blipFill>
        <p:spPr>
          <a:xfrm>
            <a:off x="237490" y="918845"/>
            <a:ext cx="5906770" cy="27419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 l="7891" t="7216" r="11837" b="6690"/>
          <a:stretch>
            <a:fillRect/>
          </a:stretch>
        </p:blipFill>
        <p:spPr>
          <a:xfrm>
            <a:off x="237490" y="3556635"/>
            <a:ext cx="6012180" cy="3028315"/>
          </a:xfrm>
          <a:prstGeom prst="rect">
            <a:avLst/>
          </a:prstGeom>
        </p:spPr>
      </p:pic>
      <p:sp>
        <p:nvSpPr>
          <p:cNvPr id="10" name="上下箭头 9"/>
          <p:cNvSpPr/>
          <p:nvPr/>
        </p:nvSpPr>
        <p:spPr>
          <a:xfrm>
            <a:off x="3930015" y="3804920"/>
            <a:ext cx="75565" cy="253111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723515" y="131445"/>
            <a:ext cx="37960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periods:</a:t>
            </a:r>
            <a:endParaRPr lang="en-US" altLang="zh-CN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from 12:25-13:00 in Bottom Cloud (BOC_1);</a:t>
            </a:r>
            <a:endParaRPr lang="en-US" altLang="zh-CN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from 14:55-15:25 in Bottom Cloud (BOC_2); </a:t>
            </a:r>
            <a:endParaRPr lang="en-US" altLang="zh-CN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from 15:30-18:15 below cloud (BLC)</a:t>
            </a:r>
            <a:endParaRPr lang="en-US" altLang="zh-CN" sz="1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rcRect l="10729" r="7472"/>
          <a:stretch>
            <a:fillRect/>
          </a:stretch>
        </p:blipFill>
        <p:spPr>
          <a:xfrm>
            <a:off x="7385050" y="131445"/>
            <a:ext cx="3097530" cy="212661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rcRect l="9840" t="3230" r="8203" b="2700"/>
          <a:stretch>
            <a:fillRect/>
          </a:stretch>
        </p:blipFill>
        <p:spPr>
          <a:xfrm>
            <a:off x="7245985" y="2258060"/>
            <a:ext cx="3376295" cy="229171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rcRect l="10064" t="2723" r="6820"/>
          <a:stretch>
            <a:fillRect/>
          </a:stretch>
        </p:blipFill>
        <p:spPr>
          <a:xfrm>
            <a:off x="7245985" y="4549775"/>
            <a:ext cx="3450590" cy="21856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75615" y="175895"/>
            <a:ext cx="413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 Spectra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 descr="MSAvgHRSpeciesGr_Cloud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030" y="803275"/>
            <a:ext cx="5444490" cy="2780030"/>
          </a:xfrm>
          <a:prstGeom prst="rect">
            <a:avLst/>
          </a:prstGeom>
        </p:spPr>
      </p:pic>
      <p:pic>
        <p:nvPicPr>
          <p:cNvPr id="6" name="图片 5" descr="MSAvgHRSpeciesGr_Cloud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779520"/>
            <a:ext cx="5816600" cy="2780665"/>
          </a:xfrm>
          <a:prstGeom prst="rect">
            <a:avLst/>
          </a:prstGeom>
        </p:spPr>
      </p:pic>
      <p:pic>
        <p:nvPicPr>
          <p:cNvPr id="7" name="图片 6" descr="MSAvgHRSpeciesGr_Clear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370" y="735965"/>
            <a:ext cx="5459095" cy="2914650"/>
          </a:xfrm>
          <a:prstGeom prst="rect">
            <a:avLst/>
          </a:prstGeom>
        </p:spPr>
      </p:pic>
      <p:pic>
        <p:nvPicPr>
          <p:cNvPr id="8" name="图片 7" descr="TimeSeriesForEA_all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6945" y="3709035"/>
            <a:ext cx="591058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6405" y="161290"/>
            <a:ext cx="3230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SMPS size distribution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 descr="size_0819"/>
          <p:cNvPicPr>
            <a:picLocks noChangeAspect="1"/>
          </p:cNvPicPr>
          <p:nvPr/>
        </p:nvPicPr>
        <p:blipFill>
          <a:blip r:embed="rId1"/>
          <a:srcRect l="8289" r="7399" b="4657"/>
          <a:stretch>
            <a:fillRect/>
          </a:stretch>
        </p:blipFill>
        <p:spPr>
          <a:xfrm>
            <a:off x="74295" y="755650"/>
            <a:ext cx="6492875" cy="3759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l="8962" t="6164" r="11470" b="8730"/>
          <a:stretch>
            <a:fillRect/>
          </a:stretch>
        </p:blipFill>
        <p:spPr>
          <a:xfrm>
            <a:off x="6567170" y="852170"/>
            <a:ext cx="5327650" cy="3550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WPS 演示</Application>
  <PresentationFormat>宽屏</PresentationFormat>
  <Paragraphs>11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jiezhang</dc:creator>
  <cp:lastModifiedBy>jiezhang</cp:lastModifiedBy>
  <cp:revision>21</cp:revision>
  <dcterms:created xsi:type="dcterms:W3CDTF">2015-05-05T08:02:00Z</dcterms:created>
  <dcterms:modified xsi:type="dcterms:W3CDTF">2017-08-23T02:24:05Z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