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tiff" ContentType="image/tif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37490" y="131445"/>
            <a:ext cx="4956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08/18 Cloudy (Quickly lifting)  </a:t>
            </a:r>
            <a:endParaRPr lang="en-US" altLang="zh-CN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图片 5" descr="TseriesHRGr_HROrg_M_new"/>
          <p:cNvPicPr>
            <a:picLocks noChangeAspect="1"/>
          </p:cNvPicPr>
          <p:nvPr/>
        </p:nvPicPr>
        <p:blipFill>
          <a:blip r:embed="rId1"/>
          <a:srcRect t="2920" r="4332" b="4901"/>
          <a:stretch>
            <a:fillRect/>
          </a:stretch>
        </p:blipFill>
        <p:spPr>
          <a:xfrm>
            <a:off x="237490" y="789940"/>
            <a:ext cx="5342255" cy="28511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 l="10479" t="7195" b="8225"/>
          <a:stretch>
            <a:fillRect/>
          </a:stretch>
        </p:blipFill>
        <p:spPr>
          <a:xfrm>
            <a:off x="237490" y="3641090"/>
            <a:ext cx="6378575" cy="29095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rcRect l="6797" r="5672"/>
          <a:stretch>
            <a:fillRect/>
          </a:stretch>
        </p:blipFill>
        <p:spPr>
          <a:xfrm>
            <a:off x="6742430" y="2548890"/>
            <a:ext cx="4595495" cy="319849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742430" y="653415"/>
            <a:ext cx="4107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one period: </a:t>
            </a:r>
            <a:endParaRPr lang="en-US" alt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 13:30-18:00 below cloud (BLC)</a:t>
            </a:r>
            <a:endParaRPr lang="en-US" altLang="zh-CN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MSAvgHRSpeciesGr_new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7665" y="636270"/>
            <a:ext cx="5699125" cy="32111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5615" y="175895"/>
            <a:ext cx="413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 Spectra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图片 5" descr="TimeSeriesForEA_Below_cloud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430" y="3171190"/>
            <a:ext cx="6720840" cy="36404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6405" y="161290"/>
            <a:ext cx="3230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SMPS size distribution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 descr="untitled"/>
          <p:cNvPicPr>
            <a:picLocks noChangeAspect="1"/>
          </p:cNvPicPr>
          <p:nvPr/>
        </p:nvPicPr>
        <p:blipFill>
          <a:blip r:embed="rId1"/>
          <a:srcRect l="7986" r="7102"/>
          <a:stretch>
            <a:fillRect/>
          </a:stretch>
        </p:blipFill>
        <p:spPr>
          <a:xfrm>
            <a:off x="193675" y="998855"/>
            <a:ext cx="6009640" cy="369951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l="7172" t="6690" r="12555" b="4628"/>
          <a:stretch>
            <a:fillRect/>
          </a:stretch>
        </p:blipFill>
        <p:spPr>
          <a:xfrm>
            <a:off x="6203315" y="1236980"/>
            <a:ext cx="5580380" cy="3460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WPS 演示</Application>
  <PresentationFormat>宽屏</PresentationFormat>
  <Paragraphs>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jiezhang</dc:creator>
  <cp:lastModifiedBy>jiezhang</cp:lastModifiedBy>
  <cp:revision>10</cp:revision>
  <dcterms:created xsi:type="dcterms:W3CDTF">2015-05-05T08:02:00Z</dcterms:created>
  <dcterms:modified xsi:type="dcterms:W3CDTF">2017-08-23T02:21:01Z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