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seriesHRGr_HROrg_M_all"/>
          <p:cNvPicPr>
            <a:picLocks noChangeAspect="1"/>
          </p:cNvPicPr>
          <p:nvPr/>
        </p:nvPicPr>
        <p:blipFill>
          <a:blip r:embed="rId1"/>
          <a:srcRect t="2917" r="4253" b="5261"/>
          <a:stretch>
            <a:fillRect/>
          </a:stretch>
        </p:blipFill>
        <p:spPr>
          <a:xfrm>
            <a:off x="788670" y="307975"/>
            <a:ext cx="8705215" cy="382778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2748915" y="69215"/>
            <a:ext cx="0" cy="33667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966845" y="69215"/>
            <a:ext cx="0" cy="33667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983105" y="1241425"/>
            <a:ext cx="7658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In_</a:t>
            </a:r>
            <a:endParaRPr lang="en-US" altLang="zh-CN"/>
          </a:p>
          <a:p>
            <a:r>
              <a:rPr lang="en-US" altLang="zh-CN"/>
              <a:t>Cloud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4180205" y="1241425"/>
            <a:ext cx="9855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Below_</a:t>
            </a:r>
            <a:endParaRPr lang="en-US" altLang="zh-CN"/>
          </a:p>
          <a:p>
            <a:r>
              <a:rPr lang="en-US" altLang="zh-CN"/>
              <a:t>Cloud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8443" t="7195"/>
          <a:stretch>
            <a:fillRect/>
          </a:stretch>
        </p:blipFill>
        <p:spPr>
          <a:xfrm>
            <a:off x="314960" y="4079875"/>
            <a:ext cx="4682490" cy="26866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rcRect l="11699" r="13973"/>
          <a:stretch>
            <a:fillRect/>
          </a:stretch>
        </p:blipFill>
        <p:spPr>
          <a:xfrm>
            <a:off x="5109845" y="4014470"/>
            <a:ext cx="3404870" cy="27520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rcRect l="19171" r="16246"/>
          <a:stretch>
            <a:fillRect/>
          </a:stretch>
        </p:blipFill>
        <p:spPr>
          <a:xfrm>
            <a:off x="8688705" y="4014470"/>
            <a:ext cx="2958465" cy="2752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SAvgHRSpeciesGr_In_cloud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8370" y="285115"/>
            <a:ext cx="9822815" cy="3264535"/>
          </a:xfrm>
          <a:prstGeom prst="rect">
            <a:avLst/>
          </a:prstGeom>
        </p:spPr>
      </p:pic>
      <p:pic>
        <p:nvPicPr>
          <p:cNvPr id="5" name="图片 4" descr="MSAvgHRSpeciesGr_Below_cloud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0" y="3549650"/>
            <a:ext cx="10058400" cy="30010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 l="10684" t="7721" r="12644" b="13380"/>
          <a:stretch>
            <a:fillRect/>
          </a:stretch>
        </p:blipFill>
        <p:spPr>
          <a:xfrm>
            <a:off x="130175" y="491490"/>
            <a:ext cx="11690985" cy="5768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TimeSeriesForEA_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350" y="550545"/>
            <a:ext cx="11148060" cy="512635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525270" y="550545"/>
            <a:ext cx="1131570" cy="4594860"/>
          </a:xfrm>
          <a:prstGeom prst="ellipse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050665" y="1062355"/>
            <a:ext cx="7395845" cy="3380740"/>
          </a:xfrm>
          <a:prstGeom prst="round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90930" y="5810250"/>
            <a:ext cx="104451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In_cloud sample shows  little higher O:C ratio, while lower H:C and higher OM/OC ratio thant the below_cloud sample</a:t>
            </a:r>
            <a:endParaRPr lang="en-US" altLang="zh-CN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WPS 演示</Application>
  <PresentationFormat>宽屏</PresentationFormat>
  <Paragraphs>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10</cp:revision>
  <dcterms:created xsi:type="dcterms:W3CDTF">2015-05-05T08:02:00Z</dcterms:created>
  <dcterms:modified xsi:type="dcterms:W3CDTF">2017-08-14T03:35:01Z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